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71" r:id="rId2"/>
    <p:sldId id="272" r:id="rId3"/>
    <p:sldId id="273" r:id="rId4"/>
    <p:sldId id="274" r:id="rId5"/>
    <p:sldId id="275" r:id="rId6"/>
    <p:sldId id="267" r:id="rId7"/>
    <p:sldId id="268" r:id="rId8"/>
    <p:sldId id="276" r:id="rId9"/>
    <p:sldId id="277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98D0D4-BC96-48E2-96B3-7F4C994260BD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BFAE1-79D8-41B5-8296-72F08D837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BFAE1-79D8-41B5-8296-72F08D83713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3F1B99-5C1E-416F-9C1B-155BE78A02A4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B5E2FC-D193-4715-A697-2B3CD6DA3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1B99-5C1E-416F-9C1B-155BE78A02A4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E2FC-D193-4715-A697-2B3CD6DA3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1B99-5C1E-416F-9C1B-155BE78A02A4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E2FC-D193-4715-A697-2B3CD6DA3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1B99-5C1E-416F-9C1B-155BE78A02A4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E2FC-D193-4715-A697-2B3CD6DA37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1B99-5C1E-416F-9C1B-155BE78A02A4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E2FC-D193-4715-A697-2B3CD6DA37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1B99-5C1E-416F-9C1B-155BE78A02A4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E2FC-D193-4715-A697-2B3CD6DA37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1B99-5C1E-416F-9C1B-155BE78A02A4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E2FC-D193-4715-A697-2B3CD6DA3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1B99-5C1E-416F-9C1B-155BE78A02A4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E2FC-D193-4715-A697-2B3CD6DA37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F1B99-5C1E-416F-9C1B-155BE78A02A4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E2FC-D193-4715-A697-2B3CD6DA3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B3F1B99-5C1E-416F-9C1B-155BE78A02A4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E2FC-D193-4715-A697-2B3CD6DA3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3F1B99-5C1E-416F-9C1B-155BE78A02A4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B5E2FC-D193-4715-A697-2B3CD6DA37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B3F1B99-5C1E-416F-9C1B-155BE78A02A4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7B5E2FC-D193-4715-A697-2B3CD6DA3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9.png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28800" y="1828800"/>
            <a:ext cx="5638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en-US" sz="5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8382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8000" b="1" dirty="0"/>
              <a:t>الجمعية القطرية </a:t>
            </a:r>
            <a:r>
              <a:rPr lang="ar-EG" sz="8800" b="1" dirty="0"/>
              <a:t>للتوحد</a:t>
            </a:r>
            <a:endParaRPr lang="en-US" sz="8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25146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6000" b="1" dirty="0">
                <a:solidFill>
                  <a:srgbClr val="FF0000"/>
                </a:solidFill>
              </a:rPr>
              <a:t>سلسلة تحفيز اللغة عند الأطفال</a:t>
            </a:r>
            <a:r>
              <a:rPr lang="ar-BH" sz="6000" b="1" dirty="0">
                <a:solidFill>
                  <a:srgbClr val="FF0000"/>
                </a:solidFill>
              </a:rPr>
              <a:t> 3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38862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4400" b="1" dirty="0"/>
              <a:t>أخصائية النطق واللغة</a:t>
            </a:r>
          </a:p>
          <a:p>
            <a:pPr algn="ctr"/>
            <a:r>
              <a:rPr lang="ar-EG" sz="4400" b="1" dirty="0"/>
              <a:t>أستاذة / دعاء عبداللطيف</a:t>
            </a:r>
            <a:endParaRPr lang="en-US" sz="4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124200" y="327660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5400" b="1" dirty="0">
                <a:solidFill>
                  <a:srgbClr val="000099"/>
                </a:solidFill>
              </a:rPr>
              <a:t>إعداد</a:t>
            </a:r>
            <a:endParaRPr lang="en-US" sz="5400" b="1" dirty="0">
              <a:solidFill>
                <a:srgbClr val="000099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7526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4800" b="1" dirty="0">
                <a:solidFill>
                  <a:srgbClr val="000099"/>
                </a:solidFill>
              </a:rPr>
              <a:t>تقدم</a:t>
            </a:r>
            <a:endParaRPr lang="en-US" sz="4800" b="1" dirty="0">
              <a:solidFill>
                <a:srgbClr val="000099"/>
              </a:solidFill>
            </a:endParaRPr>
          </a:p>
        </p:txBody>
      </p:sp>
      <p:pic>
        <p:nvPicPr>
          <p:cNvPr id="1026" name="Picture 2" descr="C:\Users\Mahmoud\Desktop\الجمعية القطرية للتوحد - Copy\lo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059723" cy="1143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  <p:bldP spid="12" grpId="0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ahmoud\Desktop\savage-2-72-11-m-blue-jay-31-hintergrundkarton-01_3104_0-380x4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143000"/>
            <a:ext cx="4724400" cy="5562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  <p:sp>
        <p:nvSpPr>
          <p:cNvPr id="7" name="TextBox 6"/>
          <p:cNvSpPr txBox="1"/>
          <p:nvPr/>
        </p:nvSpPr>
        <p:spPr>
          <a:xfrm>
            <a:off x="228601" y="1143001"/>
            <a:ext cx="472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3200" b="1" dirty="0"/>
              <a:t>الحمام</a:t>
            </a:r>
            <a:endParaRPr lang="en-US" sz="3200" b="1" dirty="0"/>
          </a:p>
        </p:txBody>
      </p:sp>
      <p:pic>
        <p:nvPicPr>
          <p:cNvPr id="6" name="Picture 3" descr="C:\Users\Mahmoud\Downloads\14065-معجون-اسنان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286000"/>
            <a:ext cx="2971800" cy="2095119"/>
          </a:xfrm>
          <a:prstGeom prst="rect">
            <a:avLst/>
          </a:prstGeom>
          <a:noFill/>
        </p:spPr>
      </p:pic>
      <p:pic>
        <p:nvPicPr>
          <p:cNvPr id="9" name="Picture 4" descr="C:\Users\Mahmoud\Downloads\bath-soap-500x500_f31c1e6c-68fa-4951-94ba-46dc68903e66_500x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380999"/>
            <a:ext cx="2099692" cy="1828469"/>
          </a:xfrm>
          <a:prstGeom prst="rect">
            <a:avLst/>
          </a:prstGeom>
          <a:noFill/>
        </p:spPr>
      </p:pic>
      <p:pic>
        <p:nvPicPr>
          <p:cNvPr id="10" name="Picture 2" descr="C:\Users\Mahmoud\Downloads\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0" y="4495800"/>
            <a:ext cx="3644435" cy="2209800"/>
          </a:xfrm>
          <a:prstGeom prst="rect">
            <a:avLst/>
          </a:prstGeom>
          <a:noFill/>
        </p:spPr>
      </p:pic>
      <p:pic>
        <p:nvPicPr>
          <p:cNvPr id="8" name="Picture 7" descr="C:\Users\Mahmoud\Desktop\lo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" y="0"/>
            <a:ext cx="2447777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Mahmoud\Desktop\الجمعية القطرية للتوحد - Copy\lo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059723" cy="11430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0" y="198120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6600" b="1" dirty="0"/>
              <a:t>سلسلة تحفيز اللغة عند الأطفال</a:t>
            </a:r>
            <a:endParaRPr lang="en-US" sz="6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33528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6000" b="1" dirty="0">
                <a:solidFill>
                  <a:srgbClr val="FF0000"/>
                </a:solidFill>
              </a:rPr>
              <a:t>ثا</a:t>
            </a:r>
            <a:r>
              <a:rPr lang="ar-BH" sz="6000" b="1" dirty="0">
                <a:solidFill>
                  <a:srgbClr val="FF0000"/>
                </a:solidFill>
              </a:rPr>
              <a:t>لثاً</a:t>
            </a:r>
            <a:r>
              <a:rPr lang="ar-EG" sz="6000" b="1" dirty="0">
                <a:solidFill>
                  <a:srgbClr val="FF0000"/>
                </a:solidFill>
              </a:rPr>
              <a:t> : تعليم الطفل مفردات المنزل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057400"/>
            <a:ext cx="9144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en-US" sz="4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9000" y="4572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124200" y="327660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32004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400" b="1" dirty="0"/>
              <a:t> </a:t>
            </a:r>
            <a:r>
              <a:rPr lang="ar-EG" sz="2800" b="1" dirty="0"/>
              <a:t>(كرسي_طاولة_تلفزيون_غرفة جلوس)   (سرير_مخدة_خزانة_غرفة نوم)</a:t>
            </a:r>
          </a:p>
          <a:p>
            <a:pPr algn="r"/>
            <a:r>
              <a:rPr lang="ar-EG" sz="2800" b="1" dirty="0"/>
              <a:t> (صحن_كوب_ثلاجة_مطبخ)           (صابون_فرشاة أسنان_معجون_حمام)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14600" y="45720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800" b="1" dirty="0"/>
              <a:t>(طابعة_مقص_لاصق_ورق ملون_صندوق كرتون)</a:t>
            </a:r>
            <a:endParaRPr lang="en-US" sz="2800" b="1" dirty="0"/>
          </a:p>
        </p:txBody>
      </p:sp>
      <p:pic>
        <p:nvPicPr>
          <p:cNvPr id="13" name="Picture 2" descr="C:\Users\Mahmoud\Desktop\الجمعية القطرية للتوحد - Copy\lo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059723" cy="11430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2438400" y="304800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5400" dirty="0">
                <a:solidFill>
                  <a:srgbClr val="FF0000"/>
                </a:solidFill>
              </a:rPr>
              <a:t>تحفيز اللغة عند الطفل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86200" y="10668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/>
              <a:t>تعليم الطفل مفردات المنزل</a:t>
            </a:r>
            <a:endParaRPr lang="en-US" sz="3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6002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3600" b="1" dirty="0">
                <a:solidFill>
                  <a:srgbClr val="000099"/>
                </a:solidFill>
              </a:rPr>
              <a:t>نشاط  (منزلي الجميل)    </a:t>
            </a:r>
          </a:p>
          <a:p>
            <a:pPr algn="ctr"/>
            <a:r>
              <a:rPr lang="ar-EG" sz="3600" b="1" dirty="0">
                <a:solidFill>
                  <a:srgbClr val="000099"/>
                </a:solidFill>
              </a:rPr>
              <a:t>لتعليم الطفل بعض مفردات المنزل</a:t>
            </a:r>
            <a:endParaRPr lang="en-US" sz="3600" b="1" dirty="0">
              <a:solidFill>
                <a:srgbClr val="000099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0" y="2667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>
                <a:solidFill>
                  <a:srgbClr val="FF0000"/>
                </a:solidFill>
              </a:rPr>
              <a:t>المفردات التي سوف يتعلمها الطفل :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00600" y="41148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>
                <a:solidFill>
                  <a:srgbClr val="FF0000"/>
                </a:solidFill>
              </a:rPr>
              <a:t>الأدوات :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9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500"/>
                            </p:stCondLst>
                            <p:childTnLst>
                              <p:par>
                                <p:cTn id="3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7500"/>
                            </p:stCondLst>
                            <p:childTnLst>
                              <p:par>
                                <p:cTn id="3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2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500"/>
                            </p:stCondLst>
                            <p:childTnLst>
                              <p:par>
                                <p:cTn id="4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6" grpId="0"/>
      <p:bldP spid="18" grpId="0"/>
      <p:bldP spid="25" grpId="0"/>
      <p:bldP spid="26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7620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800" b="1" dirty="0">
                <a:solidFill>
                  <a:srgbClr val="000099"/>
                </a:solidFill>
              </a:rPr>
              <a:t>نجهز ورق ملون حيث أن كل ورقة تمثل غرفة في المنزل</a:t>
            </a:r>
          </a:p>
          <a:p>
            <a:pPr algn="r"/>
            <a:r>
              <a:rPr lang="ar-EG" sz="2800" b="1" dirty="0">
                <a:solidFill>
                  <a:srgbClr val="000099"/>
                </a:solidFill>
              </a:rPr>
              <a:t>ويقوم الطفل بلصق كل صورة في الغرفة الصحيحة بها</a:t>
            </a:r>
          </a:p>
          <a:p>
            <a:pPr algn="r"/>
            <a:r>
              <a:rPr lang="ar-EG" sz="2800" b="1" dirty="0">
                <a:solidFill>
                  <a:srgbClr val="000099"/>
                </a:solidFill>
              </a:rPr>
              <a:t>ثم يلصق الطفل كل ورقة علي جانب واحد من الصندوق إلي أن</a:t>
            </a:r>
          </a:p>
          <a:p>
            <a:pPr algn="r"/>
            <a:r>
              <a:rPr lang="ar-EG" sz="2800" b="1" dirty="0">
                <a:solidFill>
                  <a:srgbClr val="000099"/>
                </a:solidFill>
              </a:rPr>
              <a:t>يلصق جميع الورق علي جميع جوانب الصندوق </a:t>
            </a:r>
          </a:p>
          <a:p>
            <a:pPr algn="r"/>
            <a:r>
              <a:rPr lang="ar-EG" sz="2800" b="1" dirty="0">
                <a:solidFill>
                  <a:srgbClr val="000099"/>
                </a:solidFill>
              </a:rPr>
              <a:t>ثم نقوم بتعزيز الطفل بشئ يحبه.</a:t>
            </a:r>
            <a:r>
              <a:rPr lang="ar-EG" sz="2800" b="1" dirty="0">
                <a:solidFill>
                  <a:schemeClr val="bg1"/>
                </a:solidFill>
              </a:rPr>
              <a:t>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3429000"/>
            <a:ext cx="7162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800" b="1" dirty="0"/>
              <a:t>الأطفال المتأخرين لغويا</a:t>
            </a:r>
          </a:p>
          <a:p>
            <a:pPr algn="r"/>
            <a:r>
              <a:rPr lang="ar-EG" sz="2800" b="1" dirty="0"/>
              <a:t>أطفال التوحد</a:t>
            </a:r>
          </a:p>
          <a:p>
            <a:pPr algn="r"/>
            <a:r>
              <a:rPr lang="ar-EG" sz="2800" b="1" dirty="0"/>
              <a:t>أطفال متلازمة داون</a:t>
            </a:r>
          </a:p>
          <a:p>
            <a:pPr algn="r"/>
            <a:r>
              <a:rPr lang="ar-EG" sz="2800" b="1" dirty="0"/>
              <a:t>أطفال التأخر الفكري</a:t>
            </a:r>
          </a:p>
        </p:txBody>
      </p:sp>
      <p:pic>
        <p:nvPicPr>
          <p:cNvPr id="11" name="Picture 2" descr="C:\Users\Mahmoud\Desktop\الجمعية القطرية للتوحد - Copy\lo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059723" cy="11430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105400" y="304800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>
                <a:solidFill>
                  <a:srgbClr val="FF0000"/>
                </a:solidFill>
              </a:rPr>
              <a:t>طريقة اللعب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0" y="2971800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الفئة المستهدفة من النشاط</a:t>
            </a: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0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3000"/>
                            </p:stCondLst>
                            <p:childTnLst>
                              <p:par>
                                <p:cTn id="3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9000"/>
                            </p:stCondLst>
                            <p:childTnLst>
                              <p:par>
                                <p:cTn id="4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3000"/>
                            </p:stCondLst>
                            <p:childTnLst>
                              <p:par>
                                <p:cTn id="4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8000"/>
                            </p:stCondLst>
                            <p:childTnLst>
                              <p:par>
                                <p:cTn id="5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1219200"/>
            <a:ext cx="86106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>
                <a:solidFill>
                  <a:srgbClr val="000099"/>
                </a:solidFill>
              </a:rPr>
              <a:t>تدريب الطفل علي المفردات اللغوية</a:t>
            </a:r>
            <a:r>
              <a:rPr lang="ar-EG" sz="3200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ar-EG" sz="2800" b="1" dirty="0"/>
              <a:t>سرير                      مخدة               خزانة             غرفة نوم</a:t>
            </a:r>
          </a:p>
          <a:p>
            <a:pPr algn="r"/>
            <a:r>
              <a:rPr lang="ar-EG" sz="2800" b="1" dirty="0"/>
              <a:t>كرسي                     طاولة              تلفزيون           غرفة الجلوس</a:t>
            </a:r>
          </a:p>
          <a:p>
            <a:pPr algn="r"/>
            <a:r>
              <a:rPr lang="ar-EG" sz="2800" b="1" dirty="0"/>
              <a:t>كوب                      طبق                ثلاجة               المطبخ</a:t>
            </a:r>
          </a:p>
          <a:p>
            <a:pPr algn="r"/>
            <a:r>
              <a:rPr lang="ar-EG" sz="2800" b="1" dirty="0"/>
              <a:t>صابون                   فرشاة أسنان       معجون             الحمام</a:t>
            </a:r>
          </a:p>
          <a:p>
            <a:pPr algn="r"/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685800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3200" b="1" dirty="0">
                <a:solidFill>
                  <a:srgbClr val="FF0000"/>
                </a:solidFill>
              </a:rPr>
              <a:t>الأهداف الخاصة بالنطق واللغة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8" name="Picture 2" descr="C:\Users\Mahmoud\Desktop\الجمعية القطرية للتوحد - Copy\lo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059723" cy="114300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2209800" y="3733800"/>
            <a:ext cx="6629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EG" sz="3200" b="1" dirty="0">
                <a:solidFill>
                  <a:srgbClr val="000099"/>
                </a:solidFill>
              </a:rPr>
              <a:t>تدريب الطفل علي إتباع التعليمات</a:t>
            </a:r>
          </a:p>
          <a:p>
            <a:pPr algn="r"/>
            <a:r>
              <a:rPr lang="ar-EG" sz="1600" dirty="0"/>
              <a:t>  </a:t>
            </a:r>
            <a:r>
              <a:rPr lang="ar-EG" sz="2800" b="1" dirty="0"/>
              <a:t>(قص_ألصق) </a:t>
            </a:r>
            <a:endParaRPr lang="en-US" sz="2800" b="1" dirty="0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9000"/>
                            </p:stCondLst>
                            <p:childTnLst>
                              <p:par>
                                <p:cTn id="1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3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3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0"/>
                            </p:stCondLst>
                            <p:childTnLst>
                              <p:par>
                                <p:cTn id="2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3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8000"/>
                            </p:stCondLst>
                            <p:childTnLst>
                              <p:par>
                                <p:cTn id="3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3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1000"/>
                            </p:stCondLst>
                            <p:childTnLst>
                              <p:par>
                                <p:cTn id="3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3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4000"/>
                            </p:stCondLst>
                            <p:childTnLst>
                              <p:par>
                                <p:cTn id="3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3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28800" y="1981200"/>
            <a:ext cx="5715001" cy="19094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</a:bodyPr>
          <a:lstStyle/>
          <a:p>
            <a:pPr algn="ctr"/>
            <a:r>
              <a:rPr lang="ar-EG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6" name="Picture 2" descr="C:\Users\Mahmoud\Desktop\الجمعية القطرية للتوحد - Copy\lo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059723" cy="1143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615105" y="2286000"/>
            <a:ext cx="5913799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115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أوراق العمل</a:t>
            </a:r>
            <a:endParaRPr lang="en-US" sz="115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ahmoud\Desktop\B4vQZxJMsLJlUc4IryEa1dwvLMTw6ymqUXVIJAzG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04800" y="1119793"/>
            <a:ext cx="4548308" cy="5562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  <p:sp>
        <p:nvSpPr>
          <p:cNvPr id="5" name="TextBox 4"/>
          <p:cNvSpPr txBox="1"/>
          <p:nvPr/>
        </p:nvSpPr>
        <p:spPr>
          <a:xfrm>
            <a:off x="304800" y="1066800"/>
            <a:ext cx="4343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2800" b="1" dirty="0"/>
              <a:t>غرفة الجلوس</a:t>
            </a:r>
            <a:endParaRPr lang="en-US" sz="2800" b="1" dirty="0"/>
          </a:p>
        </p:txBody>
      </p:sp>
      <p:pic>
        <p:nvPicPr>
          <p:cNvPr id="7" name="Picture 3" descr="C:\Users\Mahmoud\Downloads\traditional-wooden-chair-500x5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057400"/>
            <a:ext cx="2133600" cy="2133600"/>
          </a:xfrm>
          <a:prstGeom prst="rect">
            <a:avLst/>
          </a:prstGeom>
          <a:noFill/>
        </p:spPr>
      </p:pic>
      <p:pic>
        <p:nvPicPr>
          <p:cNvPr id="8" name="Picture 2" descr="C:\Users\Mahmoud\Downloads\165763b23ac916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4419600"/>
            <a:ext cx="2772916" cy="2209800"/>
          </a:xfrm>
          <a:prstGeom prst="rect">
            <a:avLst/>
          </a:prstGeom>
          <a:noFill/>
        </p:spPr>
      </p:pic>
      <p:pic>
        <p:nvPicPr>
          <p:cNvPr id="9" name="Picture 4" descr="C:\Users\Mahmoud\Downloads\medium02-COPY-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457200"/>
            <a:ext cx="1996857" cy="1325187"/>
          </a:xfrm>
          <a:prstGeom prst="rect">
            <a:avLst/>
          </a:prstGeom>
          <a:noFill/>
        </p:spPr>
      </p:pic>
      <p:pic>
        <p:nvPicPr>
          <p:cNvPr id="11" name="Picture 10" descr="C:\Users\Mahmoud\Desktop\lo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" y="0"/>
            <a:ext cx="2447777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ahmoud\Desktop\أصفر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066800"/>
            <a:ext cx="4648200" cy="55673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  <p:sp>
        <p:nvSpPr>
          <p:cNvPr id="7" name="TextBox 6"/>
          <p:cNvSpPr txBox="1"/>
          <p:nvPr/>
        </p:nvSpPr>
        <p:spPr>
          <a:xfrm>
            <a:off x="304800" y="106680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2800" b="1" dirty="0">
                <a:solidFill>
                  <a:srgbClr val="002060"/>
                </a:solidFill>
              </a:rPr>
              <a:t>غرفة النوم</a:t>
            </a:r>
            <a:endParaRPr lang="en-US" sz="2800" b="1" dirty="0">
              <a:solidFill>
                <a:srgbClr val="002060"/>
              </a:solidFill>
            </a:endParaRPr>
          </a:p>
        </p:txBody>
      </p:sp>
      <p:pic>
        <p:nvPicPr>
          <p:cNvPr id="6" name="Picture 4" descr="C:\Users\Mahmoud\Downloads\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762000"/>
            <a:ext cx="2057400" cy="1600200"/>
          </a:xfrm>
          <a:prstGeom prst="rect">
            <a:avLst/>
          </a:prstGeom>
          <a:noFill/>
        </p:spPr>
      </p:pic>
      <p:pic>
        <p:nvPicPr>
          <p:cNvPr id="8" name="Picture 3" descr="C:\Users\Mahmoud\Downloads\159695516-0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1219200"/>
            <a:ext cx="1981200" cy="2895600"/>
          </a:xfrm>
          <a:prstGeom prst="rect">
            <a:avLst/>
          </a:prstGeom>
          <a:noFill/>
        </p:spPr>
      </p:pic>
      <p:pic>
        <p:nvPicPr>
          <p:cNvPr id="9" name="Picture 2" descr="C:\Users\Mahmoud\Downloads\0c99ec9fcb1a766c6388d33c3d80968dea548ecb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2801" y="2895600"/>
            <a:ext cx="1981199" cy="3352800"/>
          </a:xfrm>
          <a:prstGeom prst="rect">
            <a:avLst/>
          </a:prstGeom>
          <a:noFill/>
        </p:spPr>
      </p:pic>
      <p:pic>
        <p:nvPicPr>
          <p:cNvPr id="11" name="Picture 10" descr="C:\Users\Mahmoud\Desktop\log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-1" y="0"/>
            <a:ext cx="2447777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ahmoud\Desktop\أحمر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87362"/>
            <a:ext cx="4419600" cy="554203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  <p:sp>
        <p:nvSpPr>
          <p:cNvPr id="6" name="TextBox 5"/>
          <p:cNvSpPr txBox="1"/>
          <p:nvPr/>
        </p:nvSpPr>
        <p:spPr>
          <a:xfrm>
            <a:off x="228600" y="106680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2800" b="1" dirty="0"/>
              <a:t>المطبخ</a:t>
            </a:r>
            <a:endParaRPr lang="en-US" sz="2400" b="1" dirty="0"/>
          </a:p>
        </p:txBody>
      </p:sp>
      <p:pic>
        <p:nvPicPr>
          <p:cNvPr id="8" name="Picture 2" descr="C:\Users\Mahmoud\Downloads\55ee7ed24e3f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1066800"/>
            <a:ext cx="1905000" cy="2743200"/>
          </a:xfrm>
          <a:prstGeom prst="rect">
            <a:avLst/>
          </a:prstGeom>
          <a:noFill/>
        </p:spPr>
      </p:pic>
      <p:pic>
        <p:nvPicPr>
          <p:cNvPr id="9" name="Picture 3" descr="C:\Users\Mahmoud\Downloads\Plate-6inc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4191000"/>
            <a:ext cx="2057400" cy="2362200"/>
          </a:xfrm>
          <a:prstGeom prst="rect">
            <a:avLst/>
          </a:prstGeom>
          <a:noFill/>
        </p:spPr>
      </p:pic>
      <p:pic>
        <p:nvPicPr>
          <p:cNvPr id="10" name="Picture 4" descr="C:\Users\Mahmoud\Downloads\rfc2-425_-_blackbox_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1295400"/>
            <a:ext cx="2057400" cy="3962400"/>
          </a:xfrm>
          <a:prstGeom prst="rect">
            <a:avLst/>
          </a:prstGeom>
          <a:noFill/>
        </p:spPr>
      </p:pic>
      <p:pic>
        <p:nvPicPr>
          <p:cNvPr id="11" name="Picture 10" descr="C:\Users\Mahmoud\Desktop\lo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" y="0"/>
            <a:ext cx="2447777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88AA822C9CB9C7499429E43B64C909FA" ma:contentTypeVersion="18" ma:contentTypeDescription="إنشاء مستند جديد." ma:contentTypeScope="" ma:versionID="21e4840417f9309816953646a192b7cb">
  <xsd:schema xmlns:xsd="http://www.w3.org/2001/XMLSchema" xmlns:xs="http://www.w3.org/2001/XMLSchema" xmlns:p="http://schemas.microsoft.com/office/2006/metadata/properties" xmlns:ns2="c1de0bf6-26b4-47e3-a847-1709f840bf35" xmlns:ns3="069d2d8d-81cf-4d49-b005-3d5ac705c578" targetNamespace="http://schemas.microsoft.com/office/2006/metadata/properties" ma:root="true" ma:fieldsID="b08946687b77684e033e722108457f34" ns2:_="" ns3:_="">
    <xsd:import namespace="c1de0bf6-26b4-47e3-a847-1709f840bf35"/>
    <xsd:import namespace="069d2d8d-81cf-4d49-b005-3d5ac705c578"/>
    <xsd:element name="properties">
      <xsd:complexType>
        <xsd:sequence>
          <xsd:element name="documentManagement">
            <xsd:complexType>
              <xsd:all>
                <xsd:element ref="ns2:FocalPoint"/>
                <xsd:element ref="ns2:InstitutionName"/>
                <xsd:element ref="ns2:Partner"/>
                <xsd:element ref="ns2:Partner_x003a__x0627__x0644__x0639__x0646__x0648__x0627__x0646_" minOccurs="0"/>
                <xsd:element ref="ns2:Partner_x003a_LogoImageUrl" minOccurs="0"/>
                <xsd:element ref="ns2:Partner_x003a__x0627__x0644__x0645__x0639__x0631__x0641_" minOccurs="0"/>
                <xsd:element ref="ns3:AssetDescription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de0bf6-26b4-47e3-a847-1709f840bf35" elementFormDefault="qualified">
    <xsd:import namespace="http://schemas.microsoft.com/office/2006/documentManagement/types"/>
    <xsd:import namespace="http://schemas.microsoft.com/office/infopath/2007/PartnerControls"/>
    <xsd:element name="FocalPoint" ma:index="2" ma:displayName="نقاط الاتصال" ma:internalName="FocalPoint" ma:readOnly="false">
      <xsd:simpleType>
        <xsd:restriction base="dms:Text">
          <xsd:maxLength value="255"/>
        </xsd:restriction>
      </xsd:simpleType>
    </xsd:element>
    <xsd:element name="InstitutionName" ma:index="3" ma:displayName="المؤسسة" ma:internalName="InstitutionName">
      <xsd:simpleType>
        <xsd:restriction base="dms:Text">
          <xsd:maxLength value="255"/>
        </xsd:restriction>
      </xsd:simpleType>
    </xsd:element>
    <xsd:element name="Partner" ma:index="4" ma:displayName="شركاء" ma:list="{e2473511-32fa-4f9c-9906-4929f170311d}" ma:internalName="Partner" ma:readOnly="false" ma:showField="Title">
      <xsd:simpleType>
        <xsd:restriction base="dms:Lookup"/>
      </xsd:simpleType>
    </xsd:element>
    <xsd:element name="Partner_x003a__x0627__x0644__x0639__x0646__x0648__x0627__x0646_" ma:index="9" nillable="true" ma:displayName="Partner:العنوان" ma:list="{e2473511-32fa-4f9c-9906-4929f170311d}" ma:internalName="Partner_x003a__x0627__x0644__x0639__x0646__x0648__x0627__x0646_" ma:readOnly="true" ma:showField="Title" ma:web="a70f1cd9-9543-4c54-88ca-9f410e1f74a0">
      <xsd:simpleType>
        <xsd:restriction base="dms:Lookup"/>
      </xsd:simpleType>
    </xsd:element>
    <xsd:element name="Partner_x003a_LogoImageUrl" ma:index="10" nillable="true" ma:displayName="Partner:LogoImageUrl" ma:list="{e2473511-32fa-4f9c-9906-4929f170311d}" ma:internalName="Partner_x003a_LogoImageUrl" ma:readOnly="true" ma:showField="LogoImageUrl" ma:web="a70f1cd9-9543-4c54-88ca-9f410e1f74a0">
      <xsd:simpleType>
        <xsd:restriction base="dms:Lookup"/>
      </xsd:simpleType>
    </xsd:element>
    <xsd:element name="Partner_x003a__x0627__x0644__x0645__x0639__x0631__x0641_" ma:index="11" nillable="true" ma:displayName="Partner:المعرف" ma:list="{e2473511-32fa-4f9c-9906-4929f170311d}" ma:internalName="Partner_x003a__x0627__x0644__x0645__x0639__x0631__x0641_" ma:readOnly="true" ma:showField="ID" ma:web="a70f1cd9-9543-4c54-88ca-9f410e1f74a0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9d2d8d-81cf-4d49-b005-3d5ac705c578" elementFormDefault="qualified">
    <xsd:import namespace="http://schemas.microsoft.com/office/2006/documentManagement/types"/>
    <xsd:import namespace="http://schemas.microsoft.com/office/infopath/2007/PartnerControls"/>
    <xsd:element name="AssetDescription" ma:index="14" ma:displayName="الوصف" ma:internalName="AssetDescription">
      <xsd:simpleType>
        <xsd:restriction base="dms:Note">
          <xsd:maxLength value="255"/>
        </xsd:restriction>
      </xsd:simpleType>
    </xsd:element>
    <xsd:element name="SharedWithUsers" ma:index="16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نوع المحتوى"/>
        <xsd:element ref="dc:title" maxOccurs="1" ma:index="1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artner xmlns="c1de0bf6-26b4-47e3-a847-1709f840bf35">6</Partner>
    <AssetDescription xmlns="069d2d8d-81cf-4d49-b005-3d5ac705c578">سلسلة تحفيز اللغة 1-4</AssetDescription>
    <FocalPoint xmlns="c1de0bf6-26b4-47e3-a847-1709f840bf35">Mousa Mohammad </FocalPoint>
    <InstitutionName xmlns="c1de0bf6-26b4-47e3-a847-1709f840bf35">Qatari Autism Society </InstitutionName>
  </documentManagement>
</p:properties>
</file>

<file path=customXml/itemProps1.xml><?xml version="1.0" encoding="utf-8"?>
<ds:datastoreItem xmlns:ds="http://schemas.openxmlformats.org/officeDocument/2006/customXml" ds:itemID="{85693F57-6D65-485B-A8DF-D06206C00075}"/>
</file>

<file path=customXml/itemProps2.xml><?xml version="1.0" encoding="utf-8"?>
<ds:datastoreItem xmlns:ds="http://schemas.openxmlformats.org/officeDocument/2006/customXml" ds:itemID="{07F99EA1-42ED-4CEB-9F15-2AA1FBC2C856}"/>
</file>

<file path=customXml/itemProps3.xml><?xml version="1.0" encoding="utf-8"?>
<ds:datastoreItem xmlns:ds="http://schemas.openxmlformats.org/officeDocument/2006/customXml" ds:itemID="{A7BAC070-B476-438C-994A-A40CD0BF74CC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951</TotalTime>
  <Words>223</Words>
  <Application>Microsoft Office PowerPoint</Application>
  <PresentationFormat>On-screen Show (4:3)</PresentationFormat>
  <Paragraphs>44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Calibri</vt:lpstr>
      <vt:lpstr>Lucida Sans Unicode</vt:lpstr>
      <vt:lpstr>Simplified Arabic</vt:lpstr>
      <vt:lpstr>Verdana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سلسلة تحفيز اللغة -3</dc:title>
  <dc:creator>Mahmoud Abd El Razek</dc:creator>
  <cp:lastModifiedBy>MousaMohammad Mohammad</cp:lastModifiedBy>
  <cp:revision>159</cp:revision>
  <dcterms:created xsi:type="dcterms:W3CDTF">2020-05-04T00:40:22Z</dcterms:created>
  <dcterms:modified xsi:type="dcterms:W3CDTF">2020-05-07T13:49:59Z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0x01010088AA822C9CB9C7499429E43B64C909FA</vt:lpwstr>
  </property>
  <property fmtid="{D5CDD505-2E9C-101B-9397-08002B2CF9AE}" pid="3" name="WorkflowChangePath">
    <vt:lpwstr>44124081-1f38-4ab3-b607-ccfd48eb0db1,4;</vt:lpwstr>
  </property>
  <property fmtid="{D5CDD505-2E9C-101B-9397-08002B2CF9AE}" pid="4" name="IsApproved">
    <vt:lpwstr>1</vt:lpwstr>
  </property>
</Properties>
</file>