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620" r:id="rId1"/>
  </p:sldMasterIdLst>
  <p:notesMasterIdLst>
    <p:notesMasterId r:id="rId14"/>
  </p:notesMasterIdLst>
  <p:handoutMasterIdLst>
    <p:handoutMasterId r:id="rId15"/>
  </p:handoutMasterIdLst>
  <p:sldIdLst>
    <p:sldId id="269" r:id="rId2"/>
    <p:sldId id="275" r:id="rId3"/>
    <p:sldId id="276" r:id="rId4"/>
    <p:sldId id="273" r:id="rId5"/>
    <p:sldId id="274" r:id="rId6"/>
    <p:sldId id="267" r:id="rId7"/>
    <p:sldId id="266" r:id="rId8"/>
    <p:sldId id="264" r:id="rId9"/>
    <p:sldId id="259" r:id="rId10"/>
    <p:sldId id="263" r:id="rId11"/>
    <p:sldId id="265" r:id="rId12"/>
    <p:sldId id="268" r:id="rId1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FF0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66" autoAdjust="0"/>
    <p:restoredTop sz="94624" autoAdjust="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127C2-6EBB-421E-A16A-058BA9500DEE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E3535-5D26-4090-A045-1309476E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285EA-E254-4D92-A119-F4D6C47FAABC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361DC2-56BF-4B20-A10B-EEDFA66012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61DC2-56BF-4B20-A10B-EEDFA660129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15/09/1441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15/09/1441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15/09/1441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15/09/1441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15/09/1441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15/09/1441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15/09/1441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15/09/1441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15/09/1441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15/09/1441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15/09/1441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B8ABB09-4A1D-463E-8065-109CC2B7EFAA}" type="datetimeFigureOut">
              <a:rPr lang="ar-SA" smtClean="0"/>
              <a:pPr/>
              <a:t>15/09/1441</a:t>
            </a:fld>
            <a:endParaRPr lang="ar-S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S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0.wav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1.wav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2.wav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Relationship Id="rId6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8.wav"/><Relationship Id="rId6" Type="http://schemas.openxmlformats.org/officeDocument/2006/relationships/image" Target="../media/image10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9.wav"/><Relationship Id="rId6" Type="http://schemas.openxmlformats.org/officeDocument/2006/relationships/image" Target="../media/image14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3568" y="6019545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9512" y="692696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</p:txBody>
      </p:sp>
      <p:pic>
        <p:nvPicPr>
          <p:cNvPr id="2050" name="Picture 2" descr="C:\Users\Mahmoud\Desktop\lo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-1"/>
            <a:ext cx="3131841" cy="116993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683568" y="1700808"/>
            <a:ext cx="80648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EG" sz="5400" b="1" cap="none" spc="0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ar-EG" sz="54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تقدم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7584" y="2564904"/>
            <a:ext cx="73448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528" y="3212976"/>
            <a:ext cx="84249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EG" sz="54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إعداد</a:t>
            </a:r>
            <a:endParaRPr lang="en-US" sz="5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4005064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en-US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9672" y="60932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8244408" y="260648"/>
            <a:ext cx="432048" cy="43204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1052736"/>
            <a:ext cx="88204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8367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7200" b="1" dirty="0">
                <a:solidFill>
                  <a:srgbClr val="000099"/>
                </a:solidFill>
              </a:rPr>
              <a:t>الجمعية القطرية للتوحد</a:t>
            </a:r>
            <a:endParaRPr lang="en-US" sz="7200" b="1" dirty="0">
              <a:solidFill>
                <a:srgbClr val="00009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861048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4400" b="1" dirty="0">
                <a:solidFill>
                  <a:srgbClr val="000099"/>
                </a:solidFill>
              </a:rPr>
              <a:t>أخصائية النطق واللغة</a:t>
            </a:r>
          </a:p>
          <a:p>
            <a:pPr algn="ctr"/>
            <a:r>
              <a:rPr lang="ar-EG" sz="4400" b="1" dirty="0">
                <a:solidFill>
                  <a:srgbClr val="000099"/>
                </a:solidFill>
              </a:rPr>
              <a:t>أستاذة / دعاء عبداللطيف</a:t>
            </a:r>
            <a:endParaRPr lang="en-US" sz="4400" b="1" dirty="0">
              <a:solidFill>
                <a:srgbClr val="000099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2492896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6000" b="1" dirty="0"/>
              <a:t>سلسلة تحفيز اللغة عند الأطفال</a:t>
            </a:r>
            <a:r>
              <a:rPr lang="ar-BH" sz="6000" b="1" dirty="0"/>
              <a:t> 1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749444428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/>
      <p:bldP spid="15" grpId="0"/>
      <p:bldP spid="19" grpId="0"/>
      <p:bldP spid="20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hmoud\Desktop\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124744"/>
            <a:ext cx="2557085" cy="1440160"/>
          </a:xfrm>
          <a:prstGeom prst="rect">
            <a:avLst/>
          </a:prstGeom>
          <a:noFill/>
        </p:spPr>
      </p:pic>
      <p:pic>
        <p:nvPicPr>
          <p:cNvPr id="9" name="Picture 2" descr="C:\Users\Mahmoud\Desktop\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12976"/>
            <a:ext cx="2557085" cy="1440160"/>
          </a:xfrm>
          <a:prstGeom prst="rect">
            <a:avLst/>
          </a:prstGeom>
          <a:noFill/>
        </p:spPr>
      </p:pic>
      <p:pic>
        <p:nvPicPr>
          <p:cNvPr id="10" name="Picture 2" descr="C:\Users\Mahmoud\Desktop\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068960"/>
            <a:ext cx="2557085" cy="1440160"/>
          </a:xfrm>
          <a:prstGeom prst="rect">
            <a:avLst/>
          </a:prstGeom>
          <a:noFill/>
        </p:spPr>
      </p:pic>
      <p:pic>
        <p:nvPicPr>
          <p:cNvPr id="11" name="Picture 2" descr="C:\Users\Mahmoud\Desktop\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2557085" cy="1440160"/>
          </a:xfrm>
          <a:prstGeom prst="rect">
            <a:avLst/>
          </a:prstGeom>
          <a:noFill/>
        </p:spPr>
      </p:pic>
      <p:pic>
        <p:nvPicPr>
          <p:cNvPr id="1027" name="Picture 3" descr="C:\Users\Mahmoud\Desktop\6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91819"/>
            <a:ext cx="3240360" cy="2401078"/>
          </a:xfrm>
          <a:prstGeom prst="rect">
            <a:avLst/>
          </a:prstGeom>
          <a:noFill/>
        </p:spPr>
      </p:pic>
      <p:pic>
        <p:nvPicPr>
          <p:cNvPr id="13" name="Picture 3" descr="C:\Users\Mahmoud\Desktop\6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2690918"/>
            <a:ext cx="3384376" cy="2538282"/>
          </a:xfrm>
          <a:prstGeom prst="rect">
            <a:avLst/>
          </a:prstGeom>
          <a:noFill/>
        </p:spPr>
      </p:pic>
      <p:pic>
        <p:nvPicPr>
          <p:cNvPr id="2050" name="Picture 2" descr="C:\Users\Mahmoud\Desktop\lo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36505"/>
            <a:ext cx="2915814" cy="1089241"/>
          </a:xfrm>
          <a:prstGeom prst="rect">
            <a:avLst/>
          </a:prstGeom>
          <a:noFill/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2843808" y="548680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4442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7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hmoud\Desktop\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88639"/>
            <a:ext cx="2910562" cy="640871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16200000">
            <a:off x="5505057" y="3723128"/>
            <a:ext cx="36003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40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علبة بطاطس</a:t>
            </a:r>
            <a:endParaRPr lang="ar-QA" sz="4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3076" name="Picture 4" descr="C:\Users\Mahmoud\Desktop\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813424"/>
            <a:ext cx="4608512" cy="3257358"/>
          </a:xfrm>
          <a:prstGeom prst="rect">
            <a:avLst/>
          </a:prstGeom>
          <a:noFill/>
        </p:spPr>
      </p:pic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 cstate="print"/>
          <a:stretch>
            <a:fillRect/>
          </a:stretch>
        </p:blipFill>
        <p:spPr>
          <a:xfrm>
            <a:off x="467544" y="1196752"/>
            <a:ext cx="432048" cy="432048"/>
          </a:xfrm>
          <a:prstGeom prst="rect">
            <a:avLst/>
          </a:prstGeom>
        </p:spPr>
      </p:pic>
      <p:pic>
        <p:nvPicPr>
          <p:cNvPr id="8" name="Picture 2" descr="C:\Users\Mahmoud\Desktop\lo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-27384"/>
            <a:ext cx="2915815" cy="10892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94444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0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hmoud\Desktop\صور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0"/>
            <a:ext cx="2996952" cy="2996952"/>
          </a:xfrm>
          <a:prstGeom prst="rect">
            <a:avLst/>
          </a:prstGeom>
          <a:noFill/>
        </p:spPr>
      </p:pic>
      <p:pic>
        <p:nvPicPr>
          <p:cNvPr id="4099" name="Picture 3" descr="C:\Users\Mahmoud\Desktop\صور\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0"/>
            <a:ext cx="2880320" cy="2880320"/>
          </a:xfrm>
          <a:prstGeom prst="rect">
            <a:avLst/>
          </a:prstGeom>
          <a:noFill/>
        </p:spPr>
      </p:pic>
      <p:pic>
        <p:nvPicPr>
          <p:cNvPr id="4100" name="Picture 4" descr="C:\Users\Mahmoud\Desktop\صور\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144870"/>
            <a:ext cx="2592288" cy="2808547"/>
          </a:xfrm>
          <a:prstGeom prst="rect">
            <a:avLst/>
          </a:prstGeom>
          <a:noFill/>
        </p:spPr>
      </p:pic>
      <p:pic>
        <p:nvPicPr>
          <p:cNvPr id="4102" name="Picture 6" descr="C:\Users\Mahmoud\Desktop\Ar_larg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2276872"/>
            <a:ext cx="3315718" cy="2592288"/>
          </a:xfrm>
          <a:prstGeom prst="rect">
            <a:avLst/>
          </a:prstGeom>
          <a:noFill/>
        </p:spPr>
      </p:pic>
      <p:pic>
        <p:nvPicPr>
          <p:cNvPr id="4103" name="Picture 7" descr="C:\Users\Mahmoud\Desktop\imagesN3CL2PC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2996952"/>
            <a:ext cx="2088232" cy="2088232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971600" y="3105835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8" cstate="print"/>
          <a:stretch>
            <a:fillRect/>
          </a:stretch>
        </p:blipFill>
        <p:spPr>
          <a:xfrm>
            <a:off x="899592" y="1196752"/>
            <a:ext cx="504056" cy="504056"/>
          </a:xfrm>
          <a:prstGeom prst="rect">
            <a:avLst/>
          </a:prstGeom>
        </p:spPr>
      </p:pic>
      <p:pic>
        <p:nvPicPr>
          <p:cNvPr id="12" name="Picture 2" descr="C:\Users\Mahmoud\Desktop\lo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" y="-27384"/>
            <a:ext cx="2915815" cy="10892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9444428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00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484784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6600" b="1" dirty="0">
                <a:solidFill>
                  <a:srgbClr val="000099"/>
                </a:solidFill>
              </a:rPr>
              <a:t>سلسة تحفيز اللغة عند الأطفال</a:t>
            </a:r>
            <a:endParaRPr lang="en-US" sz="6600" b="1" dirty="0">
              <a:solidFill>
                <a:srgbClr val="00009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99695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4800" b="1" dirty="0">
                <a:solidFill>
                  <a:srgbClr val="FF0000"/>
                </a:solidFill>
              </a:rPr>
              <a:t>أولا : تدريب الطفل علي مفردات الطعام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8028384" y="277416"/>
            <a:ext cx="432048" cy="432048"/>
          </a:xfrm>
          <a:prstGeom prst="rect">
            <a:avLst/>
          </a:prstGeom>
        </p:spPr>
      </p:pic>
      <p:pic>
        <p:nvPicPr>
          <p:cNvPr id="12" name="Picture 2" descr="C:\Users\Mahmoud\Desktop\lo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-1"/>
            <a:ext cx="3131841" cy="11699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944442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71600" y="3105835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7812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600" b="1" dirty="0">
                <a:solidFill>
                  <a:srgbClr val="FF0000"/>
                </a:solidFill>
              </a:rPr>
              <a:t>تحفيز اللغة عند الطفل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27984" y="1196752"/>
            <a:ext cx="471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800" b="1" dirty="0">
                <a:solidFill>
                  <a:srgbClr val="000099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تعليم الطفل مفردات الطعام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35696" y="1700808"/>
            <a:ext cx="4824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EG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نشاط مطعم السندوتش         لتعليم الطفل بعض مفردات الطعام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95936" y="2780928"/>
            <a:ext cx="5148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>
                <a:solidFill>
                  <a:schemeClr val="accent4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المفردات التي سوف يتعلمها الطفل :</a:t>
            </a:r>
            <a:endParaRPr lang="en-US" sz="3200" b="1" dirty="0">
              <a:solidFill>
                <a:schemeClr val="accent4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27784" y="3933056"/>
            <a:ext cx="6516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3200" b="1" dirty="0">
                <a:solidFill>
                  <a:schemeClr val="accent4"/>
                </a:solidFill>
                <a:latin typeface="Times New Roman"/>
              </a:rPr>
              <a:t>الأدوات</a:t>
            </a:r>
            <a:r>
              <a:rPr lang="ar-EG" sz="3200" b="1" dirty="0">
                <a:solidFill>
                  <a:schemeClr val="accent4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:</a:t>
            </a: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1472" y="4509120"/>
            <a:ext cx="427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(طابعة_مقص_لاصق )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0" y="335699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(طماطم_خيار_خس_بصل_بطاطس_خبز_جبنه_لحمه_سكين_علبه بطاطس_سندوتش)</a:t>
            </a:r>
            <a:endParaRPr lang="en-US" sz="2400" dirty="0"/>
          </a:p>
        </p:txBody>
      </p:sp>
      <p:pic>
        <p:nvPicPr>
          <p:cNvPr id="19" name="Picture 2" descr="C:\Users\Mahmoud\Desktop\lo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"/>
            <a:ext cx="3131841" cy="1169939"/>
          </a:xfrm>
          <a:prstGeom prst="rect">
            <a:avLst/>
          </a:prstGeom>
          <a:noFill/>
        </p:spPr>
      </p:pic>
      <p:pic>
        <p:nvPicPr>
          <p:cNvPr id="2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100392" y="54868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44428"/>
      </p:ext>
    </p:extLst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997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2" grpId="0"/>
      <p:bldP spid="14" grpId="0"/>
      <p:bldP spid="16" grpId="0"/>
      <p:bldP spid="17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79912" y="908720"/>
            <a:ext cx="50106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200" b="1" dirty="0">
                <a:solidFill>
                  <a:schemeClr val="accent4"/>
                </a:solidFill>
                <a:latin typeface="Times New Roman"/>
              </a:rPr>
              <a:t>طريقة </a:t>
            </a:r>
            <a:r>
              <a:rPr lang="ar-EG" sz="3200" b="1" dirty="0">
                <a:solidFill>
                  <a:srgbClr val="0070C0"/>
                </a:solidFill>
                <a:latin typeface="Times New Roman"/>
              </a:rPr>
              <a:t>اللعب</a:t>
            </a:r>
            <a:r>
              <a:rPr lang="ar-EG" sz="3200" b="1" dirty="0">
                <a:solidFill>
                  <a:schemeClr val="accent4"/>
                </a:solidFill>
                <a:latin typeface="Times New Roman"/>
              </a:rPr>
              <a:t> :</a:t>
            </a:r>
            <a:endParaRPr lang="ar-QA" sz="3200" b="1" dirty="0">
              <a:solidFill>
                <a:schemeClr val="accent4"/>
              </a:solidFill>
              <a:latin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772816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b="1" dirty="0">
                <a:solidFill>
                  <a:schemeClr val="accent1"/>
                </a:solidFill>
                <a:latin typeface="Times New Roman"/>
              </a:rPr>
              <a:t> </a:t>
            </a:r>
            <a:r>
              <a:rPr lang="ar-EG" sz="2800" b="1" dirty="0">
                <a:latin typeface="Times New Roman"/>
              </a:rPr>
              <a:t>يلبس الطفل لبس </a:t>
            </a:r>
            <a:r>
              <a:rPr lang="ar-EG" sz="2800" b="1" dirty="0">
                <a:solidFill>
                  <a:srgbClr val="FF0000"/>
                </a:solidFill>
                <a:latin typeface="Times New Roman"/>
              </a:rPr>
              <a:t>الطباخ </a:t>
            </a:r>
            <a:r>
              <a:rPr lang="ar-EG" sz="2800" b="1" dirty="0">
                <a:latin typeface="Times New Roman"/>
              </a:rPr>
              <a:t>(إن وجد)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0" y="234888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b="1" dirty="0">
                <a:latin typeface="Times New Roman"/>
              </a:rPr>
              <a:t> وتقوم أفراد العائلة بالجلوس أمامه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0" y="2852936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b="1" dirty="0">
                <a:latin typeface="Times New Roman"/>
              </a:rPr>
              <a:t>وكلا منهم يطلب سندوتش ...</a:t>
            </a:r>
            <a:r>
              <a:rPr lang="ar-EG" sz="2800" b="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ar-EG" sz="2800" b="1" dirty="0">
                <a:solidFill>
                  <a:srgbClr val="FF0000"/>
                </a:solidFill>
                <a:latin typeface="Times New Roman"/>
              </a:rPr>
              <a:t>أريد سندوتش لحم</a:t>
            </a:r>
            <a:endParaRPr lang="en-US" sz="2800" b="1" dirty="0">
              <a:solidFill>
                <a:srgbClr val="FF0000"/>
              </a:solidFill>
              <a:latin typeface="Times New Roman"/>
            </a:endParaRPr>
          </a:p>
          <a:p>
            <a:r>
              <a:rPr lang="ar-EG" sz="2800" b="1" dirty="0">
                <a:solidFill>
                  <a:srgbClr val="0070C0"/>
                </a:solidFill>
                <a:latin typeface="Times New Roman"/>
              </a:rPr>
              <a:t> </a:t>
            </a:r>
            <a:r>
              <a:rPr lang="ar-EG" sz="2800" b="1" dirty="0">
                <a:latin typeface="Times New Roman"/>
              </a:rPr>
              <a:t>وهناك من يطلب ... </a:t>
            </a:r>
            <a:r>
              <a:rPr lang="ar-EG" sz="2800" b="1" dirty="0">
                <a:solidFill>
                  <a:srgbClr val="FF0000"/>
                </a:solidFill>
                <a:latin typeface="Times New Roman"/>
              </a:rPr>
              <a:t>أريد طماطم </a:t>
            </a:r>
            <a:r>
              <a:rPr lang="ar-EG" sz="2800" b="1" dirty="0">
                <a:latin typeface="Times New Roman"/>
              </a:rPr>
              <a:t>وأخر ... </a:t>
            </a:r>
            <a:r>
              <a:rPr lang="ar-EG" sz="2800" b="1" dirty="0">
                <a:solidFill>
                  <a:srgbClr val="FF0000"/>
                </a:solidFill>
                <a:latin typeface="Times New Roman"/>
              </a:rPr>
              <a:t>لا أريد خس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3861049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b="1" dirty="0">
                <a:latin typeface="Times New Roman"/>
              </a:rPr>
              <a:t> ويقوم الطفل بلصق علبة البطاطس ويضع بها البطاطس</a:t>
            </a:r>
          </a:p>
          <a:p>
            <a:r>
              <a:rPr lang="ar-EG" sz="2800" b="1" dirty="0">
                <a:latin typeface="Times New Roman"/>
              </a:rPr>
              <a:t> وعندما يسلم الطفل السندوتش يدفع الأخر ( حلوي ، أو أي شئ يحبه الطفل )</a:t>
            </a:r>
            <a:endParaRPr lang="en-US" sz="2800" b="1" dirty="0"/>
          </a:p>
        </p:txBody>
      </p:sp>
      <p:pic>
        <p:nvPicPr>
          <p:cNvPr id="13" name="Picture 2" descr="C:\Users\Mahmoud\Desktop\lo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"/>
            <a:ext cx="3131841" cy="1169939"/>
          </a:xfrm>
          <a:prstGeom prst="rect">
            <a:avLst/>
          </a:prstGeom>
          <a:noFill/>
        </p:spPr>
      </p:pic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604448" y="33265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4442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951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88024" y="548680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الفئة المستهدفة من النشاط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79512" y="1124744"/>
            <a:ext cx="8964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  </a:t>
            </a:r>
            <a:r>
              <a:rPr lang="ar-EG" sz="2400" b="1" dirty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الأطفال المتأخرين في الكلام </a:t>
            </a:r>
          </a:p>
          <a:p>
            <a:r>
              <a:rPr lang="ar-EG" sz="2400" b="1" dirty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  أطفال التوحد</a:t>
            </a:r>
          </a:p>
          <a:p>
            <a:r>
              <a:rPr lang="ar-EG" sz="2400" b="1" dirty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  متلازمة داون</a:t>
            </a:r>
          </a:p>
          <a:p>
            <a:r>
              <a:rPr lang="ar-EG" sz="2400" b="1" dirty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  أطفال الروضة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53558" y="2636912"/>
            <a:ext cx="55389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الأهداف الخاصة باللغة والنطق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3097078" y="3212976"/>
            <a:ext cx="57954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* </a:t>
            </a:r>
            <a:r>
              <a:rPr lang="ar-EG" sz="2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تدريب الطفل علي المفردات اللغوية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29238" y="3645024"/>
            <a:ext cx="62752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(طماطم-خيار-خس-بصل-بطاطس-جبنه-لحمه-سكين)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3139557" y="4077072"/>
            <a:ext cx="5680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8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* </a:t>
            </a:r>
            <a:r>
              <a:rPr lang="ar-EG" sz="28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تدريب الطفل علي إتباع التعليمات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934646" y="4581128"/>
            <a:ext cx="45977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EG" sz="2400" b="1" dirty="0">
                <a:solidFill>
                  <a:srgbClr val="0070C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(قص-الصق) </a:t>
            </a:r>
            <a:endParaRPr lang="en-US" sz="2400" dirty="0">
              <a:solidFill>
                <a:srgbClr val="0070C0"/>
              </a:solidFill>
            </a:endParaRPr>
          </a:p>
        </p:txBody>
      </p:sp>
      <p:pic>
        <p:nvPicPr>
          <p:cNvPr id="19" name="Picture 2" descr="C:\Users\Mahmoud\Desktop\lo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"/>
            <a:ext cx="3131841" cy="1169939"/>
          </a:xfrm>
          <a:prstGeom prst="rect">
            <a:avLst/>
          </a:prstGeom>
          <a:noFill/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 cstate="print"/>
          <a:stretch>
            <a:fillRect/>
          </a:stretch>
        </p:blipFill>
        <p:spPr>
          <a:xfrm>
            <a:off x="8316416" y="18864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4442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3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3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3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0"/>
                            </p:stCondLst>
                            <p:childTnLst>
                              <p:par>
                                <p:cTn id="3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0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3787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 cstate="print"/>
          <a:stretch>
            <a:fillRect/>
          </a:stretch>
        </p:blipFill>
        <p:spPr>
          <a:xfrm>
            <a:off x="899592" y="1268760"/>
            <a:ext cx="648072" cy="648072"/>
          </a:xfrm>
          <a:prstGeom prst="rect">
            <a:avLst/>
          </a:prstGeom>
        </p:spPr>
      </p:pic>
      <p:pic>
        <p:nvPicPr>
          <p:cNvPr id="10" name="Picture 2" descr="C:\Users\Mahmoud\Desktop\lo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-1"/>
            <a:ext cx="3131841" cy="116993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409920" y="2060848"/>
            <a:ext cx="63241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ar-EG" sz="11500" b="1" cap="none" spc="0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أوراق العمل </a:t>
            </a:r>
            <a:endParaRPr lang="en-US" sz="115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944442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hmoud\Desktop\6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852936"/>
            <a:ext cx="3168352" cy="2143297"/>
          </a:xfrm>
          <a:prstGeom prst="rect">
            <a:avLst/>
          </a:prstGeom>
          <a:noFill/>
        </p:spPr>
      </p:pic>
      <p:pic>
        <p:nvPicPr>
          <p:cNvPr id="2051" name="Picture 3" descr="C:\Users\Mahmoud\Desktop\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39" y="1700808"/>
            <a:ext cx="3673739" cy="1368152"/>
          </a:xfrm>
          <a:prstGeom prst="rect">
            <a:avLst/>
          </a:prstGeom>
          <a:noFill/>
        </p:spPr>
      </p:pic>
      <p:pic>
        <p:nvPicPr>
          <p:cNvPr id="8" name="Picture 4" descr="C:\Users\Mahmoud\Desktop\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0"/>
            <a:ext cx="7524328" cy="1844824"/>
          </a:xfrm>
          <a:prstGeom prst="rect">
            <a:avLst/>
          </a:prstGeom>
          <a:noFill/>
        </p:spPr>
      </p:pic>
      <p:pic>
        <p:nvPicPr>
          <p:cNvPr id="7" name="Picture 2" descr="C:\Users\Mahmoud\Desktop\6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780928"/>
            <a:ext cx="3168352" cy="2143297"/>
          </a:xfrm>
          <a:prstGeom prst="rect">
            <a:avLst/>
          </a:prstGeom>
          <a:noFill/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>
            <a:off x="683568" y="908720"/>
            <a:ext cx="576064" cy="576064"/>
          </a:xfrm>
          <a:prstGeom prst="rect">
            <a:avLst/>
          </a:prstGeom>
        </p:spPr>
      </p:pic>
      <p:pic>
        <p:nvPicPr>
          <p:cNvPr id="10" name="Picture 2" descr="C:\Users\Mahmoud\Desktop\lo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-26900"/>
            <a:ext cx="2915815" cy="10892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9444428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32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3528" y="188640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EG" b="1" dirty="0">
              <a:solidFill>
                <a:srgbClr val="002060"/>
              </a:solidFill>
              <a:latin typeface="Times New Roman"/>
            </a:endParaRPr>
          </a:p>
          <a:p>
            <a:endParaRPr lang="ar-EG" b="1" dirty="0">
              <a:solidFill>
                <a:srgbClr val="002060"/>
              </a:solidFill>
              <a:latin typeface="Times New Roman"/>
            </a:endParaRPr>
          </a:p>
          <a:p>
            <a:endParaRPr lang="ar-EG" b="1" dirty="0">
              <a:solidFill>
                <a:srgbClr val="002060"/>
              </a:solidFill>
              <a:latin typeface="Times New Roman"/>
            </a:endParaRPr>
          </a:p>
          <a:p>
            <a:endParaRPr lang="ar-EG" b="1" dirty="0">
              <a:solidFill>
                <a:srgbClr val="002060"/>
              </a:solidFill>
              <a:latin typeface="Times New Roman"/>
            </a:endParaRPr>
          </a:p>
          <a:p>
            <a:endParaRPr lang="ar-EG" b="1" dirty="0">
              <a:solidFill>
                <a:srgbClr val="002060"/>
              </a:solidFill>
              <a:latin typeface="Times New Roman"/>
            </a:endParaRPr>
          </a:p>
          <a:p>
            <a:endParaRPr lang="ar-EG" b="1" dirty="0">
              <a:solidFill>
                <a:srgbClr val="002060"/>
              </a:solidFill>
              <a:latin typeface="Times New Roman"/>
            </a:endParaRPr>
          </a:p>
          <a:p>
            <a:endParaRPr lang="ar-EG" b="1" dirty="0">
              <a:solidFill>
                <a:srgbClr val="002060"/>
              </a:solidFill>
              <a:latin typeface="Times New Roman"/>
            </a:endParaRPr>
          </a:p>
          <a:p>
            <a:endParaRPr lang="ar-EG" b="1" dirty="0">
              <a:solidFill>
                <a:srgbClr val="002060"/>
              </a:solidFill>
              <a:latin typeface="Times New Roman"/>
            </a:endParaRPr>
          </a:p>
          <a:p>
            <a:endParaRPr lang="ar-EG" b="1" dirty="0">
              <a:solidFill>
                <a:srgbClr val="002060"/>
              </a:solidFill>
              <a:latin typeface="Times New Roman"/>
            </a:endParaRPr>
          </a:p>
          <a:p>
            <a:endParaRPr lang="ar-EG" b="1" dirty="0">
              <a:solidFill>
                <a:srgbClr val="002060"/>
              </a:solidFill>
              <a:latin typeface="Times New Roman"/>
            </a:endParaRPr>
          </a:p>
          <a:p>
            <a:endParaRPr lang="ar-EG" b="1" dirty="0">
              <a:solidFill>
                <a:srgbClr val="002060"/>
              </a:solidFill>
              <a:latin typeface="Times New Roman"/>
            </a:endParaRPr>
          </a:p>
          <a:p>
            <a:endParaRPr lang="ar-EG" b="1" dirty="0">
              <a:solidFill>
                <a:srgbClr val="002060"/>
              </a:solidFill>
              <a:latin typeface="Times New Roman"/>
            </a:endParaRPr>
          </a:p>
          <a:p>
            <a:endParaRPr lang="ar-EG" b="1" dirty="0">
              <a:solidFill>
                <a:srgbClr val="002060"/>
              </a:solidFill>
              <a:latin typeface="Times New Roman"/>
            </a:endParaRPr>
          </a:p>
          <a:p>
            <a:endParaRPr lang="ar-EG" b="1" dirty="0">
              <a:solidFill>
                <a:srgbClr val="002060"/>
              </a:solidFill>
              <a:latin typeface="Times New Roman"/>
            </a:endParaRPr>
          </a:p>
          <a:p>
            <a:endParaRPr lang="ar-EG" b="1" dirty="0">
              <a:solidFill>
                <a:srgbClr val="002060"/>
              </a:solidFill>
              <a:latin typeface="Times New Roman"/>
            </a:endParaRPr>
          </a:p>
          <a:p>
            <a:endParaRPr lang="ar-EG" b="1" dirty="0">
              <a:solidFill>
                <a:srgbClr val="002060"/>
              </a:solidFill>
              <a:latin typeface="Times New Roman"/>
            </a:endParaRPr>
          </a:p>
          <a:p>
            <a:endParaRPr lang="ar-EG" b="1" dirty="0">
              <a:solidFill>
                <a:srgbClr val="002060"/>
              </a:solidFill>
              <a:latin typeface="Times New Roman"/>
            </a:endParaRPr>
          </a:p>
          <a:p>
            <a:endParaRPr lang="en-US" dirty="0"/>
          </a:p>
        </p:txBody>
      </p:sp>
      <p:pic>
        <p:nvPicPr>
          <p:cNvPr id="1028" name="Picture 4" descr="C:\Users\Mahmoud\Desktop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0"/>
            <a:ext cx="1872208" cy="1811814"/>
          </a:xfrm>
          <a:prstGeom prst="rect">
            <a:avLst/>
          </a:prstGeom>
          <a:noFill/>
        </p:spPr>
      </p:pic>
      <p:pic>
        <p:nvPicPr>
          <p:cNvPr id="10" name="Picture 4" descr="C:\Users\Mahmoud\Desktop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1792" y="0"/>
            <a:ext cx="1872208" cy="1811814"/>
          </a:xfrm>
          <a:prstGeom prst="rect">
            <a:avLst/>
          </a:prstGeom>
          <a:noFill/>
        </p:spPr>
      </p:pic>
      <p:pic>
        <p:nvPicPr>
          <p:cNvPr id="11" name="Picture 4" descr="C:\Users\Mahmoud\Desktop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00808"/>
            <a:ext cx="1872208" cy="1811814"/>
          </a:xfrm>
          <a:prstGeom prst="rect">
            <a:avLst/>
          </a:prstGeom>
          <a:noFill/>
        </p:spPr>
      </p:pic>
      <p:pic>
        <p:nvPicPr>
          <p:cNvPr id="12" name="Picture 4" descr="C:\Users\Mahmoud\Desktop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71792" y="1700808"/>
            <a:ext cx="1872208" cy="1811814"/>
          </a:xfrm>
          <a:prstGeom prst="rect">
            <a:avLst/>
          </a:prstGeom>
          <a:noFill/>
        </p:spPr>
      </p:pic>
      <p:pic>
        <p:nvPicPr>
          <p:cNvPr id="1029" name="Picture 5" descr="C:\Users\Mahmoud\Desktop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76672"/>
            <a:ext cx="2173287" cy="2301875"/>
          </a:xfrm>
          <a:prstGeom prst="rect">
            <a:avLst/>
          </a:prstGeom>
          <a:noFill/>
        </p:spPr>
      </p:pic>
      <p:pic>
        <p:nvPicPr>
          <p:cNvPr id="1030" name="Picture 6" descr="C:\Users\Mahmoud\Desktop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48680"/>
            <a:ext cx="2173287" cy="2301875"/>
          </a:xfrm>
          <a:prstGeom prst="rect">
            <a:avLst/>
          </a:prstGeom>
          <a:noFill/>
        </p:spPr>
      </p:pic>
      <p:pic>
        <p:nvPicPr>
          <p:cNvPr id="1031" name="Picture 7" descr="C:\Users\Mahmoud\Desktop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852936"/>
            <a:ext cx="2173287" cy="2301875"/>
          </a:xfrm>
          <a:prstGeom prst="rect">
            <a:avLst/>
          </a:prstGeom>
          <a:noFill/>
        </p:spPr>
      </p:pic>
      <p:pic>
        <p:nvPicPr>
          <p:cNvPr id="1032" name="Picture 8" descr="C:\Users\Mahmoud\Desktop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2780928"/>
            <a:ext cx="2173287" cy="2301875"/>
          </a:xfrm>
          <a:prstGeom prst="rect">
            <a:avLst/>
          </a:prstGeom>
          <a:noFill/>
        </p:spPr>
      </p:pic>
      <p:pic>
        <p:nvPicPr>
          <p:cNvPr id="1033" name="Picture 9" descr="C:\Users\Mahmoud\Desktop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356992"/>
            <a:ext cx="2438400" cy="1768475"/>
          </a:xfrm>
          <a:prstGeom prst="rect">
            <a:avLst/>
          </a:prstGeom>
          <a:noFill/>
        </p:spPr>
      </p:pic>
      <p:pic>
        <p:nvPicPr>
          <p:cNvPr id="1034" name="Picture 10" descr="C:\Users\Mahmoud\Desktop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501008"/>
            <a:ext cx="2438400" cy="1768475"/>
          </a:xfrm>
          <a:prstGeom prst="rect">
            <a:avLst/>
          </a:prstGeom>
          <a:noFill/>
        </p:spPr>
      </p:pic>
      <p:pic>
        <p:nvPicPr>
          <p:cNvPr id="1035" name="Picture 11" descr="C:\Users\Mahmoud\Desktop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5089525"/>
            <a:ext cx="2438400" cy="1768475"/>
          </a:xfrm>
          <a:prstGeom prst="rect">
            <a:avLst/>
          </a:prstGeom>
          <a:noFill/>
        </p:spPr>
      </p:pic>
      <p:pic>
        <p:nvPicPr>
          <p:cNvPr id="1036" name="Picture 12" descr="C:\Users\Mahmoud\Desktop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5089525"/>
            <a:ext cx="2438400" cy="1768475"/>
          </a:xfrm>
          <a:prstGeom prst="rect">
            <a:avLst/>
          </a:prstGeom>
          <a:noFill/>
        </p:spPr>
      </p:pic>
      <p:pic>
        <p:nvPicPr>
          <p:cNvPr id="6146" name="Picture 2" descr="C:\Users\Mahmoud\Desktop\lo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-26900"/>
            <a:ext cx="2915815" cy="1089243"/>
          </a:xfrm>
          <a:prstGeom prst="rect">
            <a:avLst/>
          </a:prstGeom>
          <a:noFill/>
        </p:spPr>
      </p:pic>
      <p:pic>
        <p:nvPicPr>
          <p:cNvPr id="1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7" cstate="print"/>
          <a:stretch>
            <a:fillRect/>
          </a:stretch>
        </p:blipFill>
        <p:spPr>
          <a:xfrm>
            <a:off x="179512" y="1052736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2167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99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hmoud\Desktop\PV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7776" y="3429000"/>
            <a:ext cx="2016224" cy="2427005"/>
          </a:xfrm>
          <a:prstGeom prst="rect">
            <a:avLst/>
          </a:prstGeom>
          <a:noFill/>
        </p:spPr>
      </p:pic>
      <p:pic>
        <p:nvPicPr>
          <p:cNvPr id="2051" name="Picture 3" descr="C:\Users\Mahmoud\Desktop\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2736"/>
            <a:ext cx="2664295" cy="2387407"/>
          </a:xfrm>
          <a:prstGeom prst="rect">
            <a:avLst/>
          </a:prstGeom>
          <a:noFill/>
        </p:spPr>
      </p:pic>
      <p:pic>
        <p:nvPicPr>
          <p:cNvPr id="8" name="Picture 2" descr="C:\Users\Mahmoud\Desktop\PV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7776" y="548680"/>
            <a:ext cx="2016224" cy="2427005"/>
          </a:xfrm>
          <a:prstGeom prst="rect">
            <a:avLst/>
          </a:prstGeom>
          <a:noFill/>
        </p:spPr>
      </p:pic>
      <p:pic>
        <p:nvPicPr>
          <p:cNvPr id="9" name="Picture 2" descr="C:\Users\Mahmoud\Desktop\PV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429000"/>
            <a:ext cx="2016224" cy="2427005"/>
          </a:xfrm>
          <a:prstGeom prst="rect">
            <a:avLst/>
          </a:prstGeom>
          <a:noFill/>
        </p:spPr>
      </p:pic>
      <p:pic>
        <p:nvPicPr>
          <p:cNvPr id="10" name="Picture 2" descr="C:\Users\Mahmoud\Desktop\PV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620688"/>
            <a:ext cx="2016224" cy="2427005"/>
          </a:xfrm>
          <a:prstGeom prst="rect">
            <a:avLst/>
          </a:prstGeom>
          <a:noFill/>
        </p:spPr>
      </p:pic>
      <p:pic>
        <p:nvPicPr>
          <p:cNvPr id="11" name="Picture 3" descr="C:\Users\Mahmoud\Desktop\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56992"/>
            <a:ext cx="2664295" cy="2387407"/>
          </a:xfrm>
          <a:prstGeom prst="rect">
            <a:avLst/>
          </a:prstGeom>
          <a:noFill/>
        </p:spPr>
      </p:pic>
      <p:pic>
        <p:nvPicPr>
          <p:cNvPr id="2054" name="Picture 6" descr="C:\Users\Mahmoud\Desktop\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548680"/>
            <a:ext cx="2376264" cy="2376264"/>
          </a:xfrm>
          <a:prstGeom prst="rect">
            <a:avLst/>
          </a:prstGeom>
          <a:noFill/>
        </p:spPr>
      </p:pic>
      <p:pic>
        <p:nvPicPr>
          <p:cNvPr id="15" name="Picture 6" descr="C:\Users\Mahmoud\Desktop\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3284984"/>
            <a:ext cx="2376264" cy="2376264"/>
          </a:xfrm>
          <a:prstGeom prst="rect">
            <a:avLst/>
          </a:prstGeom>
          <a:noFill/>
        </p:spPr>
      </p:pic>
      <p:pic>
        <p:nvPicPr>
          <p:cNvPr id="12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 cstate="print"/>
          <a:stretch>
            <a:fillRect/>
          </a:stretch>
        </p:blipFill>
        <p:spPr>
          <a:xfrm flipV="1">
            <a:off x="2195736" y="908720"/>
            <a:ext cx="576064" cy="576064"/>
          </a:xfrm>
          <a:prstGeom prst="rect">
            <a:avLst/>
          </a:prstGeom>
        </p:spPr>
      </p:pic>
      <p:pic>
        <p:nvPicPr>
          <p:cNvPr id="14" name="Picture 2" descr="C:\Users\Mahmoud\Desktop\lo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-26900"/>
            <a:ext cx="2915815" cy="10892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050203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74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88AA822C9CB9C7499429E43B64C909FA" ma:contentTypeVersion="18" ma:contentTypeDescription="إنشاء مستند جديد." ma:contentTypeScope="" ma:versionID="21e4840417f9309816953646a192b7cb">
  <xsd:schema xmlns:xsd="http://www.w3.org/2001/XMLSchema" xmlns:xs="http://www.w3.org/2001/XMLSchema" xmlns:p="http://schemas.microsoft.com/office/2006/metadata/properties" xmlns:ns2="c1de0bf6-26b4-47e3-a847-1709f840bf35" xmlns:ns3="069d2d8d-81cf-4d49-b005-3d5ac705c578" targetNamespace="http://schemas.microsoft.com/office/2006/metadata/properties" ma:root="true" ma:fieldsID="b08946687b77684e033e722108457f34" ns2:_="" ns3:_="">
    <xsd:import namespace="c1de0bf6-26b4-47e3-a847-1709f840bf35"/>
    <xsd:import namespace="069d2d8d-81cf-4d49-b005-3d5ac705c578"/>
    <xsd:element name="properties">
      <xsd:complexType>
        <xsd:sequence>
          <xsd:element name="documentManagement">
            <xsd:complexType>
              <xsd:all>
                <xsd:element ref="ns2:FocalPoint"/>
                <xsd:element ref="ns2:InstitutionName"/>
                <xsd:element ref="ns2:Partner"/>
                <xsd:element ref="ns2:Partner_x003a__x0627__x0644__x0639__x0646__x0648__x0627__x0646_" minOccurs="0"/>
                <xsd:element ref="ns2:Partner_x003a_LogoImageUrl" minOccurs="0"/>
                <xsd:element ref="ns2:Partner_x003a__x0627__x0644__x0645__x0639__x0631__x0641_" minOccurs="0"/>
                <xsd:element ref="ns3:AssetDescription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de0bf6-26b4-47e3-a847-1709f840bf35" elementFormDefault="qualified">
    <xsd:import namespace="http://schemas.microsoft.com/office/2006/documentManagement/types"/>
    <xsd:import namespace="http://schemas.microsoft.com/office/infopath/2007/PartnerControls"/>
    <xsd:element name="FocalPoint" ma:index="2" ma:displayName="نقاط الاتصال" ma:internalName="FocalPoint" ma:readOnly="false">
      <xsd:simpleType>
        <xsd:restriction base="dms:Text">
          <xsd:maxLength value="255"/>
        </xsd:restriction>
      </xsd:simpleType>
    </xsd:element>
    <xsd:element name="InstitutionName" ma:index="3" ma:displayName="المؤسسة" ma:internalName="InstitutionName">
      <xsd:simpleType>
        <xsd:restriction base="dms:Text">
          <xsd:maxLength value="255"/>
        </xsd:restriction>
      </xsd:simpleType>
    </xsd:element>
    <xsd:element name="Partner" ma:index="4" ma:displayName="شركاء" ma:list="{e2473511-32fa-4f9c-9906-4929f170311d}" ma:internalName="Partner" ma:readOnly="false" ma:showField="Title">
      <xsd:simpleType>
        <xsd:restriction base="dms:Lookup"/>
      </xsd:simpleType>
    </xsd:element>
    <xsd:element name="Partner_x003a__x0627__x0644__x0639__x0646__x0648__x0627__x0646_" ma:index="9" nillable="true" ma:displayName="Partner:العنوان" ma:list="{e2473511-32fa-4f9c-9906-4929f170311d}" ma:internalName="Partner_x003a__x0627__x0644__x0639__x0646__x0648__x0627__x0646_" ma:readOnly="true" ma:showField="Title" ma:web="a70f1cd9-9543-4c54-88ca-9f410e1f74a0">
      <xsd:simpleType>
        <xsd:restriction base="dms:Lookup"/>
      </xsd:simpleType>
    </xsd:element>
    <xsd:element name="Partner_x003a_LogoImageUrl" ma:index="10" nillable="true" ma:displayName="Partner:LogoImageUrl" ma:list="{e2473511-32fa-4f9c-9906-4929f170311d}" ma:internalName="Partner_x003a_LogoImageUrl" ma:readOnly="true" ma:showField="LogoImageUrl" ma:web="a70f1cd9-9543-4c54-88ca-9f410e1f74a0">
      <xsd:simpleType>
        <xsd:restriction base="dms:Lookup"/>
      </xsd:simpleType>
    </xsd:element>
    <xsd:element name="Partner_x003a__x0627__x0644__x0645__x0639__x0631__x0641_" ma:index="11" nillable="true" ma:displayName="Partner:المعرف" ma:list="{e2473511-32fa-4f9c-9906-4929f170311d}" ma:internalName="Partner_x003a__x0627__x0644__x0645__x0639__x0631__x0641_" ma:readOnly="true" ma:showField="ID" ma:web="a70f1cd9-9543-4c54-88ca-9f410e1f74a0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9d2d8d-81cf-4d49-b005-3d5ac705c578" elementFormDefault="qualified">
    <xsd:import namespace="http://schemas.microsoft.com/office/2006/documentManagement/types"/>
    <xsd:import namespace="http://schemas.microsoft.com/office/infopath/2007/PartnerControls"/>
    <xsd:element name="AssetDescription" ma:index="14" ma:displayName="الوصف" ma:internalName="AssetDescription">
      <xsd:simpleType>
        <xsd:restriction base="dms:Note">
          <xsd:maxLength value="255"/>
        </xsd:restriction>
      </xsd:simpleType>
    </xsd:element>
    <xsd:element name="SharedWithUsers" ma:index="16" nillable="true" ma:displayName="تمت مشاركته مع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نوع المحتوى"/>
        <xsd:element ref="dc:title" maxOccurs="1" ma:index="1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artner xmlns="c1de0bf6-26b4-47e3-a847-1709f840bf35">6</Partner>
    <AssetDescription xmlns="069d2d8d-81cf-4d49-b005-3d5ac705c578">سلسلة تحفيز اللغة لدى ذوي التوحد </AssetDescription>
    <FocalPoint xmlns="c1de0bf6-26b4-47e3-a847-1709f840bf35">Mousa Mohammad </FocalPoint>
    <InstitutionName xmlns="c1de0bf6-26b4-47e3-a847-1709f840bf35">Qatari Autism Society </InstitutionName>
  </documentManagement>
</p:properties>
</file>

<file path=customXml/itemProps1.xml><?xml version="1.0" encoding="utf-8"?>
<ds:datastoreItem xmlns:ds="http://schemas.openxmlformats.org/officeDocument/2006/customXml" ds:itemID="{36371278-AE7C-4F6C-8E0B-E51E924EDFC4}"/>
</file>

<file path=customXml/itemProps2.xml><?xml version="1.0" encoding="utf-8"?>
<ds:datastoreItem xmlns:ds="http://schemas.openxmlformats.org/officeDocument/2006/customXml" ds:itemID="{E5CFD45B-1507-476A-9199-C5419958DA2A}"/>
</file>

<file path=customXml/itemProps3.xml><?xml version="1.0" encoding="utf-8"?>
<ds:datastoreItem xmlns:ds="http://schemas.openxmlformats.org/officeDocument/2006/customXml" ds:itemID="{10A93F35-1544-4834-ADED-E7B64C88D67D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1685</TotalTime>
  <Words>197</Words>
  <Application>Microsoft Office PowerPoint</Application>
  <PresentationFormat>On-screen Show (4:3)</PresentationFormat>
  <Paragraphs>53</Paragraphs>
  <Slides>12</Slides>
  <Notes>1</Notes>
  <HiddenSlides>0</HiddenSlides>
  <MMClips>12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</vt:lpstr>
      <vt:lpstr>Lucida Sans Unicode</vt:lpstr>
      <vt:lpstr>Simplified Arabic</vt:lpstr>
      <vt:lpstr>Times New Roman</vt:lpstr>
      <vt:lpstr>Verdana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Mohamed Gelban</dc:creator>
  <cp:lastModifiedBy>MousaMohammad Mohammad</cp:lastModifiedBy>
  <cp:revision>289</cp:revision>
  <dcterms:created xsi:type="dcterms:W3CDTF">2015-12-01T05:53:18Z</dcterms:created>
  <dcterms:modified xsi:type="dcterms:W3CDTF">2020-05-07T13:47:39Z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0x01010088AA822C9CB9C7499429E43B64C909FA</vt:lpwstr>
  </property>
  <property fmtid="{D5CDD505-2E9C-101B-9397-08002B2CF9AE}" pid="3" name="WorkflowChangePath">
    <vt:lpwstr>44124081-1f38-4ab3-b607-ccfd48eb0db1,4;</vt:lpwstr>
  </property>
  <property fmtid="{D5CDD505-2E9C-101B-9397-08002B2CF9AE}" pid="4" name="IsApproved">
    <vt:lpwstr>1</vt:lpwstr>
  </property>
</Properties>
</file>